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icrosoft JhengHei" panose="020B0604030504040204" pitchFamily="34" charset="-12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italic r:id="rId28"/>
    </p:embeddedFont>
    <p:embeddedFont>
      <p:font typeface="Roboto Medium" panose="02000000000000000000" pitchFamily="2" charset="0"/>
      <p:regular r:id="rId29"/>
      <p: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ource Sans Pro Semibold" panose="020B0603030403020204" pitchFamily="34" charset="0"/>
      <p:bold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1"/>
    <a:srgbClr val="004B8D"/>
    <a:srgbClr val="46A5C0"/>
    <a:srgbClr val="EBEEF5"/>
    <a:srgbClr val="DFE4EF"/>
    <a:srgbClr val="27457B"/>
    <a:srgbClr val="2C4E8C"/>
    <a:srgbClr val="333F50"/>
    <a:srgbClr val="BFBFB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47" autoAdjust="0"/>
    <p:restoredTop sz="79540" autoAdjust="0"/>
  </p:normalViewPr>
  <p:slideViewPr>
    <p:cSldViewPr>
      <p:cViewPr varScale="1">
        <p:scale>
          <a:sx n="88" d="100"/>
          <a:sy n="88" d="100"/>
        </p:scale>
        <p:origin x="6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1.1 -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2374605" y="3350602"/>
            <a:ext cx="7442790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ja-JP" sz="8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TIME</a:t>
            </a:r>
            <a:endParaRPr lang="ja-JP" altLang="en-US" sz="8800" dirty="0">
              <a:latin typeface="Roboto Medium" panose="02000000000000000000" pitchFamily="2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117" y="2708920"/>
            <a:ext cx="10425767" cy="620499"/>
          </a:xfrm>
        </p:spPr>
        <p:txBody>
          <a:bodyPr/>
          <a:lstStyle/>
          <a:p>
            <a:pPr algn="ctr"/>
            <a:fld id="{262A5D92-C80E-4DBB-870F-20F2BA8487B9}" type="datetime2">
              <a:rPr lang="en-US" altLang="en-US" sz="4400" smtClean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pPr algn="ctr"/>
              <a:t>Wednesday, October 4, 2023</a:t>
            </a:fld>
            <a:endParaRPr lang="en-US" altLang="en-US" sz="54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1850771" y="792748"/>
            <a:ext cx="849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Welcome To True Jesus Church</a:t>
            </a:r>
          </a:p>
          <a:p>
            <a:pPr algn="ctr"/>
            <a:r>
              <a:rPr lang="zh-TW" altLang="en-US" sz="2400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歡迎光臨真耶穌教會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620E52-7B5B-C0F5-3E40-BA58C5F82396}"/>
              </a:ext>
            </a:extLst>
          </p:cNvPr>
          <p:cNvGrpSpPr/>
          <p:nvPr/>
        </p:nvGrpSpPr>
        <p:grpSpPr>
          <a:xfrm>
            <a:off x="3718599" y="328470"/>
            <a:ext cx="4754803" cy="396343"/>
            <a:chOff x="3719736" y="328470"/>
            <a:chExt cx="4754803" cy="3963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3ECB1B-3015-5D9D-13A4-92BE55C4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6" name="Picture 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21F2D92-0E16-54AC-56A2-674E715F7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4383F5-92DA-8DF6-F885-EB1D6152FD1A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1F7FF-AF2E-162B-A4CC-87D8AE96912E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63D50-60ED-B612-F9D1-60997220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0" y="1332015"/>
            <a:ext cx="12191999" cy="1664937"/>
          </a:xfrm>
          <a:prstGeom prst="rect">
            <a:avLst/>
          </a:prstGeom>
          <a:solidFill>
            <a:srgbClr val="004D91"/>
          </a:soli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en-GB" sz="4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659D1-465B-2355-077F-776794D48466}"/>
              </a:ext>
            </a:extLst>
          </p:cNvPr>
          <p:cNvGrpSpPr/>
          <p:nvPr/>
        </p:nvGrpSpPr>
        <p:grpSpPr>
          <a:xfrm>
            <a:off x="3578712" y="3572871"/>
            <a:ext cx="5034575" cy="2096985"/>
            <a:chOff x="1710701" y="2869813"/>
            <a:chExt cx="5664564" cy="2359386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C9BD3E1-856D-B518-3D09-AA2FCBC6B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701" y="2869813"/>
              <a:ext cx="2359386" cy="2359386"/>
            </a:xfrm>
            <a:prstGeom prst="rect">
              <a:avLst/>
            </a:prstGeom>
          </p:spPr>
        </p:pic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2B8EEB5-A2A8-2246-92B8-D793C3FD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880" y="2869814"/>
              <a:ext cx="2359385" cy="235938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DFE1AF-AC7B-B360-10C7-84813443D507}"/>
              </a:ext>
            </a:extLst>
          </p:cNvPr>
          <p:cNvGrpSpPr/>
          <p:nvPr/>
        </p:nvGrpSpPr>
        <p:grpSpPr>
          <a:xfrm>
            <a:off x="3718597" y="359753"/>
            <a:ext cx="4754803" cy="396343"/>
            <a:chOff x="3719736" y="328470"/>
            <a:chExt cx="4754803" cy="396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AF29F9-FD1F-926F-E8E7-E3C4C8956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8" name="Picture 7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7DE0D3E-B869-6933-E1E3-24DBDF4A0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時間表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D9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757074-DE35-1B2E-A2C5-5646BFC302AF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CC90E-DC89-C740-3A3E-80EF08F44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6" name="Picture 1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A351EDF-5530-4A06-D6AD-F2569775A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586E6E-6C6B-7726-7830-A8900184C7D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1713FF-0768-1623-E43B-60D920D8C2EF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D4579A-2EBC-6DEA-525B-E0F1E9FDD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4B8D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567" y="582020"/>
            <a:ext cx="43308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DD7E67-6056-6C1C-5B32-D2C15C318D99}"/>
              </a:ext>
            </a:extLst>
          </p:cNvPr>
          <p:cNvGrpSpPr/>
          <p:nvPr/>
        </p:nvGrpSpPr>
        <p:grpSpPr>
          <a:xfrm>
            <a:off x="4422474" y="306692"/>
            <a:ext cx="3347052" cy="278997"/>
            <a:chOff x="3719736" y="328470"/>
            <a:chExt cx="4754803" cy="39634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2469CB-BE82-455D-81F7-7AFA46601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21" name="Picture 20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B597627-5DF6-47E1-4E44-12CB7D853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9ECDE-7B7F-1E88-3CF4-C4DBAE73DA4F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71E9E0-EB35-5896-D7BC-7FA265B12818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B6BE041-EBBF-969A-6C70-EB02A364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004B8D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004B8D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8DC233-92CB-DDF6-DFDD-1CE43038E2B0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135275-7A97-21D8-9DD3-AB216F7864DA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FDA1062-532B-35D2-5284-2BF2EA2F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9244F0-5CED-B1EA-477F-EF651A9CDE84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B7A978-65DC-ED9D-326B-24E71B441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25" name="Picture 24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8F8CAAA-40AB-55FD-5681-5CD1DE027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BIBLE VERSE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經文</a:t>
            </a:r>
            <a:endParaRPr lang="en-US" altLang="en-US" sz="2800" b="1" dirty="0">
              <a:solidFill>
                <a:schemeClr val="accent1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chemeClr val="accent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Chapter &amp; Verse</a:t>
              </a:r>
            </a:p>
          </p:txBody>
        </p:sp>
      </p:grpSp>
      <p:sp>
        <p:nvSpPr>
          <p:cNvPr id="2" name="Text Box 10">
            <a:extLst>
              <a:ext uri="{FF2B5EF4-FFF2-40B4-BE49-F238E27FC236}">
                <a16:creationId xmlns:a16="http://schemas.microsoft.com/office/drawing/2014/main" id="{A03727F8-2A1B-7304-433D-DFB7BA34A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D2BF5B-6D58-206A-F500-59F1D48D6064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05F02E-20FD-EE41-26B6-7043E046C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20" name="Picture 19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C2C347B-A107-FE3B-0E6E-4634C115D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C3B6EE5-B972-0F30-6E01-55EA7D6703BC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E1353-CBFE-7117-91DA-0434A071127B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7B44BF-812C-8A15-780B-715C92A9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4340"/>
            <a:ext cx="12192000" cy="46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36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HYMNAL</a:t>
            </a:r>
            <a:r>
              <a:rPr lang="en-GB" alt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詩頌</a:t>
            </a:r>
            <a:endParaRPr lang="en-GB" altLang="zh-TW" sz="36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796DB7B-86BD-6857-BD8F-4B31BBD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908720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11759B-A7C6-8804-91FF-0F93B331B372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D8EFDC-4DF0-C0C0-634A-705600B0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7" name="Picture 16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9EEBFE4-EA73-2472-1C65-58DEC85CC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A0B0B-98AE-59E1-915A-892F0D493E85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8F94B5-C57C-2FD3-B030-399C6EB7ABAD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D3F959-C1F4-C385-A2F7-EF95F498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代禱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32699-DD03-D5CA-D3EC-0D5647EBBA57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20BD72-31C1-03E9-CE55-B467603E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6" name="Picture 1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D11CD00-EB4D-CD0F-527B-4F26520F9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C5687-CD33-A6A1-A0DA-8DE6F87B2B5A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1E79F-0D9F-0223-4FDD-F9A68520AA54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EA96AE-5C19-DFB2-7B46-B9D6CFD26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佈告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B6F33C-2A84-5482-333C-60222242A092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3A339E-31CA-53FE-DCC3-F6516E0FF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6" name="Picture 1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62A02D3-0C97-A2A6-7C37-D95C56FC8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011AB9-798B-3EEF-D4DB-3B6D008A25B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536680-46C7-1F27-4772-238E5283DEF0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257657-1A92-9166-BE9F-6CE3263C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聖餐典禮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D9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</a:t>
            </a:r>
            <a:r>
              <a:rPr lang="en-GB" sz="3200" b="1" dirty="0">
                <a:solidFill>
                  <a:srgbClr val="004D9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200" b="1" dirty="0">
                <a:solidFill>
                  <a:srgbClr val="004D91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r>
              <a:rPr lang="en-GB" sz="3200" b="1" dirty="0">
                <a:solidFill>
                  <a:srgbClr val="004D9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4D9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4D9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7F78B-2B64-EF2E-DB80-DB0D6C30AC74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2CA04B-E272-DCD7-2BB8-6702A3B6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8" name="Picture 17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28FFCDB1-92EC-C8E9-C4D1-6BA6FAC55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How do I pray? </a:t>
            </a:r>
            <a:r>
              <a:rPr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我如何禱告</a:t>
            </a:r>
            <a:r>
              <a:rPr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?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8" y="1268760"/>
            <a:ext cx="5760640" cy="43345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Kneel with humility.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Close your eyes to concentrate.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Begin by saying, </a:t>
            </a:r>
            <a:r>
              <a:rPr lang="en-GB" sz="2600" b="1" i="1" dirty="0">
                <a:solidFill>
                  <a:srgbClr val="004D9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“In the name of the Lord Jesus Christ I pray.”</a:t>
            </a:r>
            <a:endParaRPr lang="en-GB" sz="2600" b="1" i="0" dirty="0">
              <a:solidFill>
                <a:srgbClr val="004D9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Praise the Lord by saying, </a:t>
            </a:r>
            <a:r>
              <a:rPr lang="en-GB" sz="2600" b="1" i="1" dirty="0">
                <a:solidFill>
                  <a:srgbClr val="004D9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“Hallelujah!”</a:t>
            </a:r>
            <a:endParaRPr lang="en-GB" sz="2600" b="1" i="0" dirty="0">
              <a:solidFill>
                <a:srgbClr val="004D9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Spend time to speak with God from your heart and ask Him to fill you with the Holy Spirit.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Conclude your prayer with, </a:t>
            </a:r>
            <a:r>
              <a:rPr lang="en-GB" sz="2600" b="1" i="1" dirty="0">
                <a:solidFill>
                  <a:srgbClr val="004D9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“Amen.”</a:t>
            </a:r>
            <a:endParaRPr lang="en-GB" sz="2600" b="1" i="0" dirty="0">
              <a:solidFill>
                <a:srgbClr val="004D9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268760"/>
            <a:ext cx="6023991" cy="4372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虔誠地跪下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閉上眼睛專心預備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奉主耶穌聖名禱告”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哈利路亞</a:t>
            </a:r>
            <a:r>
              <a:rPr lang="en-US" altLang="zh-TW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讚美主耶穌”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您也可以將您的需要告訴神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並祈求祂賞賜您聖靈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最後以 </a:t>
            </a:r>
            <a:r>
              <a:rPr lang="zh-TW" altLang="en-US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“阿們</a:t>
            </a:r>
            <a:r>
              <a:rPr lang="en-US" altLang="zh-TW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結束禱告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908720"/>
            <a:ext cx="1160339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93B85C-7609-546F-2D6C-4BE5BCFD19BE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D1458-A84E-1BC4-77A5-0DDADFD4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7" name="Picture 16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D5E27C1-1E2D-D98E-B7FF-3096F1473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EC43C3-0008-9ABB-03CB-9D577B58A1E1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0127B-7F44-CC98-7D2A-DBFCFE72FD31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7D35DFB-481C-870F-CFBD-85D61BC88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1318</TotalTime>
  <Words>539</Words>
  <Application>Microsoft Office PowerPoint</Application>
  <PresentationFormat>Widescreen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Source Sans Pro Semibold</vt:lpstr>
      <vt:lpstr>Calibri</vt:lpstr>
      <vt:lpstr>Arial</vt:lpstr>
      <vt:lpstr>Source Sans Pro</vt:lpstr>
      <vt:lpstr>Roboto</vt:lpstr>
      <vt:lpstr>Calibri Light</vt:lpstr>
      <vt:lpstr>Roboto Medium</vt:lpstr>
      <vt:lpstr>Microsoft JhengHei</vt:lpstr>
      <vt:lpstr>Roboto Light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535</cp:revision>
  <dcterms:created xsi:type="dcterms:W3CDTF">2004-10-30T13:20:40Z</dcterms:created>
  <dcterms:modified xsi:type="dcterms:W3CDTF">2023-10-04T22:02:46Z</dcterms:modified>
</cp:coreProperties>
</file>